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98ABF-2B5D-0D4B-204B-99B5D2A317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AAB7B3-59DF-EDEC-A848-7DE997C26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7761BF-BB36-BF13-BCA1-F5BE9818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91E84F-5AA1-1600-E0F1-49FB8C01B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FB9A77-0703-672B-7E3E-DC06DE775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9864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30206D-5CB4-05E5-273D-987206E5A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9BDD23-00B6-BF60-142D-7806C4C51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1C09AC-23FE-516A-F517-90203CAD3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98292-4CA1-BB91-FE5F-4BCF76E3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67030A-DAC1-7FDB-BB51-F0A5C29A1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2827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8B90779-4AA7-CD0A-3E66-9706453F5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AE92658-8B0A-84FC-98BB-09BF713DC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B8ED74-E422-3944-65A2-5DC7C658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75C746-DF06-3CC0-0921-3C96FAD57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8D9EBA-1105-2748-4D6A-BB6FFD76D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70045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6B40C9-21FB-83B1-47DA-6570E08F4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C4ED3B-7FB9-A054-83C8-F48206455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B97C0B-A531-E667-61B9-C9CFC3AB4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3A57D9-86B9-CE85-6C36-40BC42D69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2B323B-AF4A-FD9B-1A8E-98FDCBC1C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4961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BAB4FF-2F56-3166-C4B5-E476BF4E2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14922E-1810-B29E-3CEA-2199EE9D9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EC045D-CF36-45FA-2CAA-8356ED945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B43B8D-F5CD-9417-4112-A2EA97C5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1995D5-A18B-4A61-0294-21667215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893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572383-392F-EC4A-2C0E-3BD6395F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8A88DC-A1C4-D8A6-CB50-D0191C89C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70C859-889C-D3AA-9E93-092C43A79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6210D14-1F2B-D6F8-48ED-B5AE716A4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71B3A1-4EFE-BB60-2F0A-19EF3E222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BBB89E-93F5-8F24-6609-E0FB3C747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5072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49F1D7-D235-E71E-9F8B-B254089A0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646C01-8096-55F5-6222-791EA6BBE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E8874B-8E9C-4DE4-E888-51C31614D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4D0331E-DB6F-F05D-03ED-FB1AA0D790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D55A400-05B2-8626-C204-0838C26FEA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6302060-BCC2-ACFB-6F7B-190A596C0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A1CDDC2-CB03-CA28-148A-397C4516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7331C62-8CA1-C75C-3933-7918A2FFF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362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26B3CB-8A6E-0E8F-8D3D-83582E9CF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0BDCA98-5493-5C06-D2F3-382844C18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C062BC6-CF52-A3F0-4508-F4F580AC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B7CCE7-7668-B18E-CE17-4D3FA4B5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508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BFB3572-631F-2D11-F1B6-6DF9D9593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1E7126A-9011-0CDE-8CC3-A1BC0C6EC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8D33B6-0541-BA2F-4287-47384A99A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8769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71781-B914-4A84-F89B-90E9C3427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D5D71B-0907-2DE3-39F4-EA5EF718A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62ACB01-B7DE-6FF1-5244-F5754C61B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1690C6-1749-2524-E03C-7825B695C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EC6FC1F-D865-ADAF-B9DB-981791BFC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72CDE9-D5B7-941D-E213-8FD1AF40C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023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4629F0-DB13-07E2-3469-A41191F7F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9563A86-26DD-2738-5106-D0B01A854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2473D41-FD3F-48E2-5423-1003E27460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CE86B8-1CE1-1621-0B09-D21D82D7D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DBABF0-C3EA-8722-4479-4467F3AE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A41C61A-6524-3560-93EC-805DFD4E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7379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7E01035-A6C9-FFC5-8369-5449821CA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2E88F9-6A82-CD22-FE65-5D1C0FA9B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900C19-EDE3-B2C1-9DC8-E5271E438F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2E5F13-B6B4-46CE-8B4C-6B8DB3E46CD5}" type="datetimeFigureOut">
              <a:rPr lang="es-MX" smtClean="0"/>
              <a:t>09/10/2025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C4A7CF-A843-A885-E0D0-0014C3F71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733B31-16B5-EE0D-0E67-F61256D57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1EBFEA-F7DF-4CFE-9C08-C73B16C7457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5172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65B9580-817A-5C1B-6018-6DA2503DA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907" y="0"/>
            <a:ext cx="5486400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43256E3-14F5-7EAF-AEA8-B2A3BF638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094" y="1143000"/>
            <a:ext cx="4572000" cy="4572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AB18CC0-FE74-6419-B9D3-562A33F9A75D}"/>
              </a:ext>
            </a:extLst>
          </p:cNvPr>
          <p:cNvSpPr txBox="1"/>
          <p:nvPr/>
        </p:nvSpPr>
        <p:spPr>
          <a:xfrm>
            <a:off x="1323126" y="496669"/>
            <a:ext cx="424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Amasis MT Pro Black" panose="02040A04050005020304" pitchFamily="18" charset="0"/>
              </a:rPr>
              <a:t>Procesos enriquecidos en tumores HNSCC del TCGA</a:t>
            </a:r>
          </a:p>
        </p:txBody>
      </p:sp>
    </p:spTree>
    <p:extLst>
      <p:ext uri="{BB962C8B-B14F-4D97-AF65-F5344CB8AC3E}">
        <p14:creationId xmlns:p14="http://schemas.microsoft.com/office/powerpoint/2010/main" val="136996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EDD86-B6E1-6310-79A3-0608DA010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A695FDBA-0650-CE17-CE69-996DB3941270}"/>
              </a:ext>
            </a:extLst>
          </p:cNvPr>
          <p:cNvSpPr txBox="1"/>
          <p:nvPr/>
        </p:nvSpPr>
        <p:spPr>
          <a:xfrm>
            <a:off x="1323126" y="496669"/>
            <a:ext cx="424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Amasis MT Pro Black" panose="02040A04050005020304" pitchFamily="18" charset="0"/>
              </a:rPr>
              <a:t>Procesos enriquecidos en tumores HNSCC de pacientes FA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4790632-2DCE-602A-7295-2565B5B3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40" y="0"/>
            <a:ext cx="5486400" cy="685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E719A57-3876-348F-E8F9-88F5D3853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094" y="1143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083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15</Words>
  <Application>Microsoft Office PowerPoint</Application>
  <PresentationFormat>Panorámica</PresentationFormat>
  <Paragraphs>2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Amasis MT Pro Black</vt:lpstr>
      <vt:lpstr>Aptos</vt:lpstr>
      <vt:lpstr>Aptos Display</vt:lpstr>
      <vt:lpstr>Arial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Raúl Valderrama</dc:creator>
  <cp:lastModifiedBy>Raúl Valderrama</cp:lastModifiedBy>
  <cp:revision>4</cp:revision>
  <dcterms:created xsi:type="dcterms:W3CDTF">2025-10-09T20:02:06Z</dcterms:created>
  <dcterms:modified xsi:type="dcterms:W3CDTF">2025-10-09T21:08:26Z</dcterms:modified>
</cp:coreProperties>
</file>

<file path=docProps/thumbnail.jpeg>
</file>